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57" y="836780"/>
          <a:ext cx="11508105" cy="1572260"/>
        </p:xfrm>
        <a:graphic>
          <a:graphicData uri="http://schemas.openxmlformats.org/drawingml/2006/table">
            <a:tbl>
              <a:tblPr firstRow="1" firstCol="1" bandRow="1"/>
              <a:tblGrid>
                <a:gridCol w="2880360"/>
                <a:gridCol w="8627745"/>
              </a:tblGrid>
              <a:tr h="3456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opera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 Opera 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Personage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名人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Mei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Lanfang,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one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 the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most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famous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        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all,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was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first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introduce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Beijing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Opera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            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386576" y="1404563"/>
            <a:ext cx="1532255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performers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8718564" y="1895211"/>
            <a:ext cx="1387475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foreigners</a:t>
            </a:r>
            <a:endParaRPr lang="zh-CN" altLang="en-US" sz="2200"/>
          </a:p>
        </p:txBody>
      </p: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45" y="2498939"/>
            <a:ext cx="11485549" cy="119888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由第二段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 Lanfang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most famous performers of 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可知，梅兰芳是著名的京剧表演者之一。故填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performers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45" y="3663872"/>
            <a:ext cx="11485549" cy="2305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由第二段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 Lanfang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most famous performers of all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the first to introduce Beijing Opera to foreigners and made highly successful tours to foreign countries.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可知，梅兰芳是第一个向外国人介绍京剧的，而且在海外巡回演出中大获成功。故填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foreigners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4557" y="836780"/>
          <a:ext cx="11508105" cy="1572260"/>
        </p:xfrm>
        <a:graphic>
          <a:graphicData uri="http://schemas.openxmlformats.org/drawingml/2006/table">
            <a:tbl>
              <a:tblPr firstRow="1" firstCol="1" bandRow="1"/>
              <a:tblGrid>
                <a:gridCol w="2808605"/>
                <a:gridCol w="8699500"/>
              </a:tblGrid>
              <a:tr h="3456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opera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 Opera 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评价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Beijing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Opera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one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9     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Chinese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drama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art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forms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  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Chinese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opera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form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7958198" y="1455262"/>
            <a:ext cx="1456055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traditional</a:t>
            </a:r>
            <a:endParaRPr lang="zh-CN" altLang="en-US" sz="2200"/>
          </a:p>
        </p:txBody>
      </p:sp>
      <p:sp>
        <p:nvSpPr>
          <p:cNvPr id="10" name="矩形 9"/>
          <p:cNvSpPr/>
          <p:nvPr/>
        </p:nvSpPr>
        <p:spPr>
          <a:xfrm>
            <a:off x="5180263" y="1907528"/>
            <a:ext cx="989330" cy="429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largest</a:t>
            </a:r>
            <a:endParaRPr lang="zh-CN" altLang="en-US" sz="2200"/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45" y="2464640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Opera is one of the traditional Chinese drama art forms and the largest Chinese opera form.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可知，京剧是中国传统戏剧艺术形式之一，也是中国最大的戏曲形式。故填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2838" y="413015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Opera is one of the traditional Chinese drama art forms and the largest Chinese opera form.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可知，京剧是中国传统戏剧艺术形式之一，也是中国最大的戏曲形式。故填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8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1" y="836780"/>
            <a:ext cx="11583842" cy="1438210"/>
          </a:xfrm>
          <a:prstGeom prst="rect">
            <a:avLst/>
          </a:prstGeom>
        </p:spPr>
      </p:pic>
      <p:pic>
        <p:nvPicPr>
          <p:cNvPr id="5" name="新趋势题型-4字.eps" descr="id:21475099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8815" y="2503179"/>
            <a:ext cx="5028852" cy="60523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219677" y="2342632"/>
            <a:ext cx="201930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阅读填表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45" y="3292003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文主要介绍了中国传统戏剧艺术形式之一的京剧。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588" y="3454597"/>
            <a:ext cx="2736233" cy="668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0804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Opera is one of the traditional Chinese drama art forms and the largest Chinese opera form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Having a history of about 200 years, it is developed from many other drama forms, mostly from the local drama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Huiban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popular in south China during the 18th century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Theatrical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戏剧的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 forms in many other countries do not have singing,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08040"/>
          </a:xfrm>
        </p:spPr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spoken parts together in one single drama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opera singer, for example, neither dances nor speaks on stage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no singing or dancing parts in a modern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dance drama, the dancer doesn’t speak or 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Chinese drama, including Beijing Opera, is a kind of entertainment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娱乐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includes spoken parts, singing and dancing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Opera has spread to many other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Mei Lanfang, one of the most famous performers of all, was the first to introduce Beijing Opera to foreigners and made highly successful tours to foreign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doubt and sometimes be a little bored, but you will be interested gradually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be strongly attracted to Beijing Opera, even if you know nothing about the drama background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how one traveller described his first experience in watching Beijing Opera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Beijing Opera is China’s national opera and it is full of Chinese cultural traditions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 to China and enjoy Beijing Opera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563" y="916896"/>
          <a:ext cx="1136396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952115"/>
                <a:gridCol w="8411845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opera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 Opera 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History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has a history of about </a:t>
                      </a:r>
                      <a:r>
                        <a:rPr kumimoji="0" lang="en-US" altLang="zh-CN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developed </a:t>
                      </a:r>
                      <a:r>
                        <a:rPr kumimoji="0" lang="en-US" altLang="zh-CN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 the </a:t>
                      </a:r>
                      <a:r>
                        <a:rPr kumimoji="0" lang="en-US" altLang="zh-CN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drama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Huiban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”.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507815" y="1524371"/>
            <a:ext cx="9461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200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5349321" y="2054864"/>
            <a:ext cx="104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mostly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7663736" y="2112700"/>
            <a:ext cx="79184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local</a:t>
            </a:r>
            <a:endParaRPr lang="zh-CN" altLang="en-US" sz="2400"/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45" y="2593097"/>
            <a:ext cx="11485549" cy="119888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 a history of about 200 years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可知，京剧具有大约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年的历史。故填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51809" y="3720052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developed from many other drama forms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mostly from the local drama ‘Huiban’.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可知，京剧主要源自地方戏剧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徽班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/>
          <p:nvPr/>
        </p:nvSpPr>
        <p:spPr bwMode="auto">
          <a:xfrm>
            <a:off x="360845" y="4847278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developed from many other drama forms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mostly from the local drama ‘Huiban’.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可知，京剧主要源自地方戏剧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徽班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local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0" grpId="0" build="p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06563" y="916896"/>
          <a:ext cx="11363960" cy="2164080"/>
        </p:xfrm>
        <a:graphic>
          <a:graphicData uri="http://schemas.openxmlformats.org/drawingml/2006/table">
            <a:tbl>
              <a:tblPr firstRow="1" firstCol="1" bandRow="1"/>
              <a:tblGrid>
                <a:gridCol w="2952115"/>
                <a:gridCol w="8411845"/>
              </a:tblGrid>
              <a:tr h="3456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opera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form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 Opera 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Popularity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普及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      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south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           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18th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century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4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Features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特点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        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parts,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dancing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6204759" y="1465757"/>
            <a:ext cx="12160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popular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9514595" y="1465249"/>
            <a:ext cx="10636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during</a:t>
            </a:r>
            <a:endParaRPr lang="zh-CN" altLang="en-US" sz="2400"/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51809" y="3112315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very popular in south China during the 18th century.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可知，在十八世纪的中国南方，京剧非常流行。故填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/>
          <p:nvPr/>
        </p:nvSpPr>
        <p:spPr bwMode="auto">
          <a:xfrm>
            <a:off x="360845" y="4227708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very popular in south China during the 18th century.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可知，在十八世纪的中国南方，京剧非常流行。故填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25083" y="2455629"/>
            <a:ext cx="109791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spoken</a:t>
            </a:r>
            <a:endParaRPr lang="zh-CN" altLang="en-US" sz="2400"/>
          </a:p>
        </p:txBody>
      </p:sp>
      <p:sp>
        <p:nvSpPr>
          <p:cNvPr id="13" name="内容占位符 1"/>
          <p:cNvSpPr txBox="1"/>
          <p:nvPr/>
        </p:nvSpPr>
        <p:spPr bwMode="auto">
          <a:xfrm>
            <a:off x="343183" y="5323041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includes spoken parts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 and dancing.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可知，京剧包括说白、唱和舞。故填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3354</Words>
  <Application>WPS 演示</Application>
  <PresentationFormat>自定义</PresentationFormat>
  <Paragraphs>94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498</cp:revision>
  <dcterms:created xsi:type="dcterms:W3CDTF">2020-11-06T05:24:00Z</dcterms:created>
  <dcterms:modified xsi:type="dcterms:W3CDTF">2025-09-13T08:29:45Z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3C360012CC334FD6977828394B3DE29F_12</vt:lpwstr>
  </property>
</Properties>
</file>